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Work Sans"/>
      <p:regular r:id="rId58"/>
      <p:bold r:id="rId59"/>
    </p:embeddedFont>
    <p:embeddedFont>
      <p:font typeface="Work Sans Light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DEEAD68-C77D-4070-AB3E-5BD891F7A927}">
  <a:tblStyle styleId="{3DEEAD68-C77D-4070-AB3E-5BD891F7A9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WorkSans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WorkSans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WorkSans-bold.fntdata"/><Relationship Id="rId14" Type="http://schemas.openxmlformats.org/officeDocument/2006/relationships/slide" Target="slides/slide9.xml"/><Relationship Id="rId58" Type="http://schemas.openxmlformats.org/officeDocument/2006/relationships/font" Target="fonts/Work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c26770da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c26770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c26770da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c26770d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c26770da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c26770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c26770da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c26770d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c26770da_2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c26770d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c26770da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c26770d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c26770da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c26770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c26770da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c26770d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c26770da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c26770d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c26770da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c26770d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84c989a9_6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84c989a9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f84c989a9_6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f84c989a9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c26770da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c26770d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c26770da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c26770d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c26770da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4c26770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c26770da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c26770d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c26770da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c26770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c26770da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c26770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c26770da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c26770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c26770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c2677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c26770da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c26770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f854f0a51_1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f854f0a5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c26770da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c26770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c26770da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c26770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c26770da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c26770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c26770da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4c26770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weiweihuanghuang/Work-Sans/tree/master/fonts/deskto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witter.com/googledocs/status/730087240156643328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503625" y="1482125"/>
            <a:ext cx="520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Expo </a:t>
            </a:r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2"/>
          <p:cNvSpPr txBox="1"/>
          <p:nvPr/>
        </p:nvSpPr>
        <p:spPr>
          <a:xfrm>
            <a:off x="5551150" y="3106900"/>
            <a:ext cx="28434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By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Satya Shodhaka R Prabhanjan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7102250" y="524425"/>
            <a:ext cx="16005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Allows the Users to sign up and create a personal profile with their details.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They get to add their skill set for the data visualization.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Write about their personal work culture experiences.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7046525" y="470050"/>
            <a:ext cx="16482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837300" y="40967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898450" y="1847775"/>
            <a:ext cx="74574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The application is built on the Django framework, a high-level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python based Web Framework.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HTML was used to build the skeleton on the web pages.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CSS was used to style the pages to make them more user-friendly.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JavaScript was used to make the pages functional.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Snippets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6887275" y="524425"/>
            <a:ext cx="16164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7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50" y="643250"/>
            <a:ext cx="3542099" cy="37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10940" l="15170" r="-15170" t="-10940"/>
          <a:stretch/>
        </p:blipFill>
        <p:spPr>
          <a:xfrm>
            <a:off x="236442" y="-371900"/>
            <a:ext cx="10081858" cy="53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743200"/>
            <a:ext cx="38481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50" y="392950"/>
            <a:ext cx="8423101" cy="43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875" y="1109663"/>
            <a:ext cx="389572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38" y="342775"/>
            <a:ext cx="8342301" cy="4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125" y="876300"/>
            <a:ext cx="389572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575" y="430375"/>
            <a:ext cx="5568049" cy="4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0" y="1268100"/>
            <a:ext cx="8509401" cy="24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401900"/>
            <a:ext cx="8309651" cy="43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438150"/>
            <a:ext cx="8302126" cy="43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6958950" y="700950"/>
            <a:ext cx="1584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8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Our project is made in order to educate the students with  the real world experiences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Students would feel much confident after exposed to the success stories.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The students with this would have a clear idea about how the interviews are being conducted.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Students can Subscribe to the Newsletter for latest updates.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This platform would help the students to explore their interests and work on them.</a:t>
            </a:r>
            <a:endParaRPr sz="1400"/>
          </a:p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idx="4294967295" type="ctrTitle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</a:rPr>
              <a:t>Any queries?</a:t>
            </a:r>
            <a:endParaRPr sz="8000">
              <a:solidFill>
                <a:srgbClr val="FFFFFF"/>
              </a:solidFill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7415036" y="2688700"/>
            <a:ext cx="257297" cy="24567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35"/>
          <p:cNvGrpSpPr/>
          <p:nvPr/>
        </p:nvGrpSpPr>
        <p:grpSpPr>
          <a:xfrm>
            <a:off x="7095409" y="1308801"/>
            <a:ext cx="1102361" cy="1102633"/>
            <a:chOff x="6654650" y="3665275"/>
            <a:chExt cx="409100" cy="409125"/>
          </a:xfrm>
        </p:grpSpPr>
        <p:sp>
          <p:nvSpPr>
            <p:cNvPr id="216" name="Google Shape;216;p3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35"/>
          <p:cNvGrpSpPr/>
          <p:nvPr/>
        </p:nvGrpSpPr>
        <p:grpSpPr>
          <a:xfrm rot="2580127">
            <a:off x="5933413" y="1589550"/>
            <a:ext cx="728298" cy="728371"/>
            <a:chOff x="570875" y="4322250"/>
            <a:chExt cx="443300" cy="443325"/>
          </a:xfrm>
        </p:grpSpPr>
        <p:sp>
          <p:nvSpPr>
            <p:cNvPr id="219" name="Google Shape;219;p3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5"/>
          <p:cNvSpPr/>
          <p:nvPr/>
        </p:nvSpPr>
        <p:spPr>
          <a:xfrm rot="2466840">
            <a:off x="6273713" y="907482"/>
            <a:ext cx="357493" cy="34134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 rot="-1609288">
            <a:off x="6796553" y="1122274"/>
            <a:ext cx="257260" cy="2456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 rot="2926112">
            <a:off x="8197797" y="1932099"/>
            <a:ext cx="192660" cy="18395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/>
          <p:nvPr/>
        </p:nvSpPr>
        <p:spPr>
          <a:xfrm rot="-1609326">
            <a:off x="7396010" y="699666"/>
            <a:ext cx="173600" cy="16572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idx="4294967295" type="ctrTitle"/>
          </p:nvPr>
        </p:nvSpPr>
        <p:spPr>
          <a:xfrm>
            <a:off x="685800" y="1811950"/>
            <a:ext cx="428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33" name="Google Shape;233;p36"/>
          <p:cNvSpPr/>
          <p:nvPr/>
        </p:nvSpPr>
        <p:spPr>
          <a:xfrm>
            <a:off x="6543431" y="805362"/>
            <a:ext cx="1752310" cy="175231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grpSp>
        <p:nvGrpSpPr>
          <p:cNvPr id="254" name="Google Shape;254;p39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255" name="Google Shape;255;p3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763900" y="421700"/>
            <a:ext cx="50922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1146750" y="1347675"/>
            <a:ext cx="68505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Sharing experiences with ease proves to be a problem.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is a need for a platform where people can share their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These experiences are much needed for young minds to grow mentally and  get inspired.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White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85" name="Google Shape;285;p4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Black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grpSp>
        <p:nvGrpSpPr>
          <p:cNvPr id="287" name="Google Shape;287;p43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288" name="Google Shape;288;p43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4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98" name="Google Shape;298;p44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99" name="Google Shape;299;p44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44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301" name="Google Shape;301;p4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4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75" y="393446"/>
            <a:ext cx="4368876" cy="43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>
            <p:ph type="title"/>
          </p:nvPr>
        </p:nvSpPr>
        <p:spPr>
          <a:xfrm>
            <a:off x="716750" y="1838200"/>
            <a:ext cx="3337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picture is worth a thousand words</a:t>
            </a:r>
            <a:endParaRPr sz="3000"/>
          </a:p>
        </p:txBody>
      </p:sp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716750" y="3303525"/>
            <a:ext cx="3337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grpSp>
        <p:nvGrpSpPr>
          <p:cNvPr id="312" name="Google Shape;312;p45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313" name="Google Shape;313;p45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idx="4294967295" type="title"/>
          </p:nvPr>
        </p:nvSpPr>
        <p:spPr>
          <a:xfrm>
            <a:off x="400600" y="400600"/>
            <a:ext cx="8355600" cy="4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Want big impact?</a:t>
            </a:r>
            <a:endParaRPr b="0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Use big image.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869150" y="3051725"/>
            <a:ext cx="32229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27" name="Google Shape;327;p47"/>
          <p:cNvSpPr/>
          <p:nvPr/>
        </p:nvSpPr>
        <p:spPr>
          <a:xfrm>
            <a:off x="5274025" y="7648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Gray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4371150" y="22789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White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6176900" y="22789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Black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36" name="Google Shape;336;p48"/>
          <p:cNvGraphicFramePr/>
          <p:nvPr/>
        </p:nvGraphicFramePr>
        <p:xfrm>
          <a:off x="9525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{3DEEAD68-C77D-4070-AB3E-5BD891F7A927}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A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C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Yellow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Blue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15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Orange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24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37" name="Google Shape;337;p48"/>
          <p:cNvGrpSpPr/>
          <p:nvPr/>
        </p:nvGrpSpPr>
        <p:grpSpPr>
          <a:xfrm>
            <a:off x="7511274" y="711512"/>
            <a:ext cx="908156" cy="948145"/>
            <a:chOff x="3294650" y="3652450"/>
            <a:chExt cx="388350" cy="405450"/>
          </a:xfrm>
        </p:grpSpPr>
        <p:sp>
          <p:nvSpPr>
            <p:cNvPr id="338" name="Google Shape;338;p48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794376" y="844901"/>
            <a:ext cx="7678103" cy="3657679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4294967295" type="title"/>
          </p:nvPr>
        </p:nvSpPr>
        <p:spPr>
          <a:xfrm>
            <a:off x="564350" y="304525"/>
            <a:ext cx="5092200" cy="6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2348500" y="1420250"/>
            <a:ext cx="756300" cy="202500"/>
          </a:xfrm>
          <a:prstGeom prst="wedgeRectCallout">
            <a:avLst>
              <a:gd fmla="val -21899" name="adj1"/>
              <a:gd fmla="val 122444" name="adj2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our office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349" name="Google Shape;349;p49"/>
          <p:cNvGrpSpPr/>
          <p:nvPr/>
        </p:nvGrpSpPr>
        <p:grpSpPr>
          <a:xfrm>
            <a:off x="1366350" y="2024500"/>
            <a:ext cx="202500" cy="202500"/>
            <a:chOff x="4027525" y="2367875"/>
            <a:chExt cx="202500" cy="202500"/>
          </a:xfrm>
        </p:grpSpPr>
        <p:sp>
          <p:nvSpPr>
            <p:cNvPr id="350" name="Google Shape;350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49"/>
          <p:cNvGrpSpPr/>
          <p:nvPr/>
        </p:nvGrpSpPr>
        <p:grpSpPr>
          <a:xfrm>
            <a:off x="3042475" y="3292875"/>
            <a:ext cx="202500" cy="202500"/>
            <a:chOff x="4027525" y="2367875"/>
            <a:chExt cx="202500" cy="202500"/>
          </a:xfrm>
        </p:grpSpPr>
        <p:sp>
          <p:nvSpPr>
            <p:cNvPr id="353" name="Google Shape;353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49"/>
          <p:cNvGrpSpPr/>
          <p:nvPr/>
        </p:nvGrpSpPr>
        <p:grpSpPr>
          <a:xfrm>
            <a:off x="3981800" y="1822000"/>
            <a:ext cx="202500" cy="202500"/>
            <a:chOff x="4027525" y="2367875"/>
            <a:chExt cx="202500" cy="202500"/>
          </a:xfrm>
        </p:grpSpPr>
        <p:sp>
          <p:nvSpPr>
            <p:cNvPr id="356" name="Google Shape;356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49"/>
          <p:cNvGrpSpPr/>
          <p:nvPr/>
        </p:nvGrpSpPr>
        <p:grpSpPr>
          <a:xfrm>
            <a:off x="4627800" y="3812300"/>
            <a:ext cx="202500" cy="202500"/>
            <a:chOff x="4027525" y="2367875"/>
            <a:chExt cx="202500" cy="202500"/>
          </a:xfrm>
        </p:grpSpPr>
        <p:sp>
          <p:nvSpPr>
            <p:cNvPr id="359" name="Google Shape;359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49"/>
          <p:cNvGrpSpPr/>
          <p:nvPr/>
        </p:nvGrpSpPr>
        <p:grpSpPr>
          <a:xfrm>
            <a:off x="6611525" y="2297875"/>
            <a:ext cx="202500" cy="202500"/>
            <a:chOff x="4027525" y="2367875"/>
            <a:chExt cx="202500" cy="202500"/>
          </a:xfrm>
        </p:grpSpPr>
        <p:sp>
          <p:nvSpPr>
            <p:cNvPr id="362" name="Google Shape;362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49"/>
          <p:cNvGrpSpPr/>
          <p:nvPr/>
        </p:nvGrpSpPr>
        <p:grpSpPr>
          <a:xfrm>
            <a:off x="7186000" y="3888500"/>
            <a:ext cx="202500" cy="202500"/>
            <a:chOff x="4027525" y="2367875"/>
            <a:chExt cx="202500" cy="202500"/>
          </a:xfrm>
        </p:grpSpPr>
        <p:sp>
          <p:nvSpPr>
            <p:cNvPr id="365" name="Google Shape;365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idx="4294967295" type="ctrTitle"/>
          </p:nvPr>
        </p:nvSpPr>
        <p:spPr>
          <a:xfrm>
            <a:off x="1130275" y="2269150"/>
            <a:ext cx="6883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73" name="Google Shape;373;p50"/>
          <p:cNvSpPr txBox="1"/>
          <p:nvPr>
            <p:ph idx="4294967295" type="subTitle"/>
          </p:nvPr>
        </p:nvSpPr>
        <p:spPr>
          <a:xfrm>
            <a:off x="1130275" y="3221055"/>
            <a:ext cx="688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374" name="Google Shape;374;p50"/>
          <p:cNvGrpSpPr/>
          <p:nvPr/>
        </p:nvGrpSpPr>
        <p:grpSpPr>
          <a:xfrm>
            <a:off x="4082613" y="1177367"/>
            <a:ext cx="978769" cy="717598"/>
            <a:chOff x="3936375" y="3703750"/>
            <a:chExt cx="453050" cy="332175"/>
          </a:xfrm>
        </p:grpSpPr>
        <p:sp>
          <p:nvSpPr>
            <p:cNvPr id="375" name="Google Shape;375;p50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5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962800" y="373150"/>
            <a:ext cx="27240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</a:t>
            </a:r>
            <a:endParaRPr sz="9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idx="4294967295" type="ctrTitle"/>
          </p:nvPr>
        </p:nvSpPr>
        <p:spPr>
          <a:xfrm>
            <a:off x="1832550" y="648000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86" name="Google Shape;386;p51"/>
          <p:cNvSpPr txBox="1"/>
          <p:nvPr>
            <p:ph idx="4294967295" type="subTitle"/>
          </p:nvPr>
        </p:nvSpPr>
        <p:spPr>
          <a:xfrm>
            <a:off x="1832550" y="1258908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87" name="Google Shape;387;p51"/>
          <p:cNvSpPr txBox="1"/>
          <p:nvPr>
            <p:ph idx="4294967295" type="ctrTitle"/>
          </p:nvPr>
        </p:nvSpPr>
        <p:spPr>
          <a:xfrm>
            <a:off x="1832550" y="3276893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88" name="Google Shape;388;p51"/>
          <p:cNvSpPr txBox="1"/>
          <p:nvPr>
            <p:ph idx="4294967295" type="subTitle"/>
          </p:nvPr>
        </p:nvSpPr>
        <p:spPr>
          <a:xfrm>
            <a:off x="1832550" y="3887800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89" name="Google Shape;389;p51"/>
          <p:cNvSpPr txBox="1"/>
          <p:nvPr>
            <p:ph idx="4294967295" type="ctrTitle"/>
          </p:nvPr>
        </p:nvSpPr>
        <p:spPr>
          <a:xfrm>
            <a:off x="1832550" y="1962447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90" name="Google Shape;390;p51"/>
          <p:cNvSpPr txBox="1"/>
          <p:nvPr>
            <p:ph idx="4294967295" type="subTitle"/>
          </p:nvPr>
        </p:nvSpPr>
        <p:spPr>
          <a:xfrm>
            <a:off x="1832550" y="2573354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91" name="Google Shape;391;p51"/>
          <p:cNvSpPr/>
          <p:nvPr/>
        </p:nvSpPr>
        <p:spPr>
          <a:xfrm>
            <a:off x="905846" y="2209978"/>
            <a:ext cx="700511" cy="73849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51"/>
          <p:cNvGrpSpPr/>
          <p:nvPr/>
        </p:nvGrpSpPr>
        <p:grpSpPr>
          <a:xfrm>
            <a:off x="871463" y="3561587"/>
            <a:ext cx="769875" cy="711651"/>
            <a:chOff x="5975075" y="2327500"/>
            <a:chExt cx="420100" cy="388350"/>
          </a:xfrm>
        </p:grpSpPr>
        <p:sp>
          <p:nvSpPr>
            <p:cNvPr id="393" name="Google Shape;393;p5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51"/>
          <p:cNvSpPr/>
          <p:nvPr/>
        </p:nvSpPr>
        <p:spPr>
          <a:xfrm>
            <a:off x="832017" y="929980"/>
            <a:ext cx="848173" cy="666893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1005025" y="2518850"/>
            <a:ext cx="2555400" cy="1325100"/>
          </a:xfrm>
          <a:prstGeom prst="homePlate">
            <a:avLst>
              <a:gd fmla="val 30129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first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3221095" y="2518850"/>
            <a:ext cx="2604600" cy="1325100"/>
          </a:xfrm>
          <a:prstGeom prst="chevron">
            <a:avLst>
              <a:gd fmla="val 29853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second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5486307" y="2518850"/>
            <a:ext cx="2604600" cy="1325100"/>
          </a:xfrm>
          <a:prstGeom prst="chevron">
            <a:avLst>
              <a:gd fmla="val 29853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last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05" name="Google Shape;405;p52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406" name="Google Shape;406;p5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5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869150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15" name="Google Shape;415;p53"/>
          <p:cNvSpPr txBox="1"/>
          <p:nvPr>
            <p:ph idx="2" type="body"/>
          </p:nvPr>
        </p:nvSpPr>
        <p:spPr>
          <a:xfrm>
            <a:off x="3356738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16" name="Google Shape;416;p53"/>
          <p:cNvSpPr txBox="1"/>
          <p:nvPr>
            <p:ph idx="3" type="body"/>
          </p:nvPr>
        </p:nvSpPr>
        <p:spPr>
          <a:xfrm>
            <a:off x="5844326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7" name="Google Shape;417;p53"/>
          <p:cNvSpPr txBox="1"/>
          <p:nvPr>
            <p:ph idx="1" type="body"/>
          </p:nvPr>
        </p:nvSpPr>
        <p:spPr>
          <a:xfrm>
            <a:off x="869150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18" name="Google Shape;418;p53"/>
          <p:cNvSpPr txBox="1"/>
          <p:nvPr>
            <p:ph idx="2" type="body"/>
          </p:nvPr>
        </p:nvSpPr>
        <p:spPr>
          <a:xfrm>
            <a:off x="3356738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19" name="Google Shape;419;p53"/>
          <p:cNvSpPr txBox="1"/>
          <p:nvPr>
            <p:ph idx="3" type="body"/>
          </p:nvPr>
        </p:nvSpPr>
        <p:spPr>
          <a:xfrm>
            <a:off x="5844326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20" name="Google Shape;420;p53"/>
          <p:cNvGrpSpPr/>
          <p:nvPr/>
        </p:nvGrpSpPr>
        <p:grpSpPr>
          <a:xfrm>
            <a:off x="7261098" y="711638"/>
            <a:ext cx="1158551" cy="732293"/>
            <a:chOff x="3241525" y="3039450"/>
            <a:chExt cx="494600" cy="312625"/>
          </a:xfrm>
        </p:grpSpPr>
        <p:sp>
          <p:nvSpPr>
            <p:cNvPr id="421" name="Google Shape;421;p53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9" name="Google Shape;429;p5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86" y="748861"/>
            <a:ext cx="5932900" cy="3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/>
          <p:nvPr/>
        </p:nvSpPr>
        <p:spPr>
          <a:xfrm>
            <a:off x="5480699" y="701050"/>
            <a:ext cx="1864549" cy="3741381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5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Android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5564546" y="1014817"/>
            <a:ext cx="1696800" cy="30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/>
          <p:nvPr/>
        </p:nvSpPr>
        <p:spPr>
          <a:xfrm>
            <a:off x="5608500" y="779750"/>
            <a:ext cx="1714634" cy="360845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6"/>
          <p:cNvSpPr/>
          <p:nvPr/>
        </p:nvSpPr>
        <p:spPr>
          <a:xfrm>
            <a:off x="5729700" y="1300344"/>
            <a:ext cx="14625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45" name="Google Shape;445;p56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iPhone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5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/>
          <p:nvPr/>
        </p:nvSpPr>
        <p:spPr>
          <a:xfrm>
            <a:off x="4948225" y="654875"/>
            <a:ext cx="2710802" cy="3833759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>
            <a:off x="5135286" y="1007639"/>
            <a:ext cx="2347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53" name="Google Shape;453;p57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Tablet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5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/>
          <p:nvPr/>
        </p:nvSpPr>
        <p:spPr>
          <a:xfrm>
            <a:off x="4430375" y="1078307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8"/>
          <p:cNvSpPr/>
          <p:nvPr/>
        </p:nvSpPr>
        <p:spPr>
          <a:xfrm>
            <a:off x="4591700" y="12376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61" name="Google Shape;461;p58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Desktop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2" name="Google Shape;462;p5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68" name="Google Shape;468;p5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" sz="2400">
                <a:solidFill>
                  <a:srgbClr val="000000"/>
                </a:solidFill>
              </a:rPr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" sz="2400">
                <a:solidFill>
                  <a:srgbClr val="000000"/>
                </a:solidFill>
              </a:rPr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7434236" y="711718"/>
            <a:ext cx="1006453" cy="903419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</a:pPr>
            <a:r>
              <a:rPr lang="en" sz="1400">
                <a:solidFill>
                  <a:srgbClr val="000000"/>
                </a:solidFill>
              </a:rPr>
              <a:t>Titles: Work sans bold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</a:pPr>
            <a:r>
              <a:rPr lang="en" sz="1400">
                <a:solidFill>
                  <a:srgbClr val="000000"/>
                </a:solidFill>
              </a:rPr>
              <a:t>Body copy: Work sans light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on this page: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https://github.com/weiweihuanghuang/Work-Sans/tree/master/fonts/desktop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77" name="Google Shape;477;p60"/>
          <p:cNvSpPr txBox="1"/>
          <p:nvPr/>
        </p:nvSpPr>
        <p:spPr>
          <a:xfrm>
            <a:off x="869150" y="3866850"/>
            <a:ext cx="7405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478" name="Google Shape;478;p60"/>
          <p:cNvGrpSpPr/>
          <p:nvPr/>
        </p:nvGrpSpPr>
        <p:grpSpPr>
          <a:xfrm>
            <a:off x="7518513" y="711723"/>
            <a:ext cx="901025" cy="901025"/>
            <a:chOff x="1922075" y="1629000"/>
            <a:chExt cx="437200" cy="437200"/>
          </a:xfrm>
        </p:grpSpPr>
        <p:sp>
          <p:nvSpPr>
            <p:cNvPr id="479" name="Google Shape;479;p60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0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6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058625" y="652575"/>
            <a:ext cx="5092200" cy="12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There are no much platforms where people are free to share their technical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 juniors in college are much required to be educated about the interview culture.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61"/>
          <p:cNvGrpSpPr/>
          <p:nvPr/>
        </p:nvGrpSpPr>
        <p:grpSpPr>
          <a:xfrm>
            <a:off x="702812" y="635923"/>
            <a:ext cx="312646" cy="395400"/>
            <a:chOff x="584925" y="238125"/>
            <a:chExt cx="415200" cy="525100"/>
          </a:xfrm>
        </p:grpSpPr>
        <p:sp>
          <p:nvSpPr>
            <p:cNvPr id="487" name="Google Shape;487;p61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1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1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1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1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1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61"/>
          <p:cNvGrpSpPr/>
          <p:nvPr/>
        </p:nvGrpSpPr>
        <p:grpSpPr>
          <a:xfrm>
            <a:off x="1199340" y="693377"/>
            <a:ext cx="334727" cy="278648"/>
            <a:chOff x="1244325" y="314425"/>
            <a:chExt cx="444525" cy="370050"/>
          </a:xfrm>
        </p:grpSpPr>
        <p:sp>
          <p:nvSpPr>
            <p:cNvPr id="494" name="Google Shape;494;p6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61"/>
          <p:cNvGrpSpPr/>
          <p:nvPr/>
        </p:nvGrpSpPr>
        <p:grpSpPr>
          <a:xfrm>
            <a:off x="1714280" y="692002"/>
            <a:ext cx="320025" cy="281396"/>
            <a:chOff x="1928175" y="312600"/>
            <a:chExt cx="425000" cy="373700"/>
          </a:xfrm>
        </p:grpSpPr>
        <p:sp>
          <p:nvSpPr>
            <p:cNvPr id="497" name="Google Shape;497;p61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1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61"/>
          <p:cNvSpPr/>
          <p:nvPr/>
        </p:nvSpPr>
        <p:spPr>
          <a:xfrm>
            <a:off x="2250929" y="681905"/>
            <a:ext cx="262082" cy="301614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776455" y="682827"/>
            <a:ext cx="226239" cy="299769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61"/>
          <p:cNvGrpSpPr/>
          <p:nvPr/>
        </p:nvGrpSpPr>
        <p:grpSpPr>
          <a:xfrm>
            <a:off x="3213107" y="677300"/>
            <a:ext cx="367841" cy="310820"/>
            <a:chOff x="3918650" y="293075"/>
            <a:chExt cx="488500" cy="412775"/>
          </a:xfrm>
        </p:grpSpPr>
        <p:sp>
          <p:nvSpPr>
            <p:cNvPr id="502" name="Google Shape;502;p61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1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1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61"/>
          <p:cNvGrpSpPr/>
          <p:nvPr/>
        </p:nvGrpSpPr>
        <p:grpSpPr>
          <a:xfrm>
            <a:off x="3753328" y="653844"/>
            <a:ext cx="302555" cy="357713"/>
            <a:chOff x="4636075" y="261925"/>
            <a:chExt cx="401800" cy="475050"/>
          </a:xfrm>
        </p:grpSpPr>
        <p:sp>
          <p:nvSpPr>
            <p:cNvPr id="506" name="Google Shape;506;p61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1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1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1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61"/>
          <p:cNvSpPr/>
          <p:nvPr/>
        </p:nvSpPr>
        <p:spPr>
          <a:xfrm>
            <a:off x="4239043" y="681434"/>
            <a:ext cx="346681" cy="30255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61"/>
          <p:cNvGrpSpPr/>
          <p:nvPr/>
        </p:nvGrpSpPr>
        <p:grpSpPr>
          <a:xfrm>
            <a:off x="4768033" y="683738"/>
            <a:ext cx="303459" cy="297473"/>
            <a:chOff x="5983625" y="301625"/>
            <a:chExt cx="403000" cy="395050"/>
          </a:xfrm>
        </p:grpSpPr>
        <p:sp>
          <p:nvSpPr>
            <p:cNvPr id="512" name="Google Shape;512;p61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1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1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1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1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1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1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1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1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1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1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1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1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1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1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1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1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1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61"/>
          <p:cNvGrpSpPr/>
          <p:nvPr/>
        </p:nvGrpSpPr>
        <p:grpSpPr>
          <a:xfrm>
            <a:off x="5277908" y="681423"/>
            <a:ext cx="298866" cy="298414"/>
            <a:chOff x="6660750" y="298550"/>
            <a:chExt cx="396900" cy="396300"/>
          </a:xfrm>
        </p:grpSpPr>
        <p:sp>
          <p:nvSpPr>
            <p:cNvPr id="533" name="Google Shape;533;p61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1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61"/>
          <p:cNvGrpSpPr/>
          <p:nvPr/>
        </p:nvGrpSpPr>
        <p:grpSpPr>
          <a:xfrm>
            <a:off x="702812" y="1151314"/>
            <a:ext cx="312646" cy="378401"/>
            <a:chOff x="584925" y="922575"/>
            <a:chExt cx="415200" cy="502525"/>
          </a:xfrm>
        </p:grpSpPr>
        <p:sp>
          <p:nvSpPr>
            <p:cNvPr id="536" name="Google Shape;536;p61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1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61"/>
          <p:cNvGrpSpPr/>
          <p:nvPr/>
        </p:nvGrpSpPr>
        <p:grpSpPr>
          <a:xfrm>
            <a:off x="1201185" y="1142579"/>
            <a:ext cx="331056" cy="394497"/>
            <a:chOff x="1246775" y="910975"/>
            <a:chExt cx="439650" cy="523900"/>
          </a:xfrm>
        </p:grpSpPr>
        <p:sp>
          <p:nvSpPr>
            <p:cNvPr id="540" name="Google Shape;540;p61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1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1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61"/>
          <p:cNvGrpSpPr/>
          <p:nvPr/>
        </p:nvGrpSpPr>
        <p:grpSpPr>
          <a:xfrm>
            <a:off x="1712905" y="1206019"/>
            <a:ext cx="322773" cy="268520"/>
            <a:chOff x="1926350" y="995225"/>
            <a:chExt cx="428650" cy="356600"/>
          </a:xfrm>
        </p:grpSpPr>
        <p:sp>
          <p:nvSpPr>
            <p:cNvPr id="544" name="Google Shape;544;p61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1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1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1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61"/>
          <p:cNvSpPr/>
          <p:nvPr/>
        </p:nvSpPr>
        <p:spPr>
          <a:xfrm>
            <a:off x="2224253" y="1183522"/>
            <a:ext cx="315432" cy="313587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1"/>
          <p:cNvSpPr/>
          <p:nvPr/>
        </p:nvSpPr>
        <p:spPr>
          <a:xfrm>
            <a:off x="2732327" y="1199167"/>
            <a:ext cx="314490" cy="282319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1"/>
          <p:cNvSpPr/>
          <p:nvPr/>
        </p:nvSpPr>
        <p:spPr>
          <a:xfrm>
            <a:off x="3244525" y="1201463"/>
            <a:ext cx="305304" cy="277706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1"/>
          <p:cNvSpPr/>
          <p:nvPr/>
        </p:nvSpPr>
        <p:spPr>
          <a:xfrm>
            <a:off x="3762238" y="1204212"/>
            <a:ext cx="285086" cy="27220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61"/>
          <p:cNvGrpSpPr/>
          <p:nvPr/>
        </p:nvGrpSpPr>
        <p:grpSpPr>
          <a:xfrm>
            <a:off x="4254939" y="1185801"/>
            <a:ext cx="314490" cy="314942"/>
            <a:chOff x="5302225" y="968375"/>
            <a:chExt cx="417650" cy="418250"/>
          </a:xfrm>
        </p:grpSpPr>
        <p:sp>
          <p:nvSpPr>
            <p:cNvPr id="553" name="Google Shape;553;p61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61"/>
          <p:cNvGrpSpPr/>
          <p:nvPr/>
        </p:nvGrpSpPr>
        <p:grpSpPr>
          <a:xfrm>
            <a:off x="4724811" y="1150391"/>
            <a:ext cx="389903" cy="379776"/>
            <a:chOff x="5926225" y="921350"/>
            <a:chExt cx="517800" cy="504350"/>
          </a:xfrm>
        </p:grpSpPr>
        <p:sp>
          <p:nvSpPr>
            <p:cNvPr id="556" name="Google Shape;556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61"/>
          <p:cNvGrpSpPr/>
          <p:nvPr/>
        </p:nvGrpSpPr>
        <p:grpSpPr>
          <a:xfrm>
            <a:off x="5245266" y="1157752"/>
            <a:ext cx="364151" cy="365073"/>
            <a:chOff x="6617400" y="931125"/>
            <a:chExt cx="483600" cy="484825"/>
          </a:xfrm>
        </p:grpSpPr>
        <p:sp>
          <p:nvSpPr>
            <p:cNvPr id="559" name="Google Shape;559;p61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61"/>
          <p:cNvGrpSpPr/>
          <p:nvPr/>
        </p:nvGrpSpPr>
        <p:grpSpPr>
          <a:xfrm>
            <a:off x="683498" y="1724629"/>
            <a:ext cx="351274" cy="246457"/>
            <a:chOff x="559275" y="1683950"/>
            <a:chExt cx="466500" cy="327300"/>
          </a:xfrm>
        </p:grpSpPr>
        <p:sp>
          <p:nvSpPr>
            <p:cNvPr id="562" name="Google Shape;562;p61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61"/>
          <p:cNvGrpSpPr/>
          <p:nvPr/>
        </p:nvGrpSpPr>
        <p:grpSpPr>
          <a:xfrm>
            <a:off x="1191076" y="1675910"/>
            <a:ext cx="351275" cy="343914"/>
            <a:chOff x="1233350" y="1619250"/>
            <a:chExt cx="466500" cy="456725"/>
          </a:xfrm>
        </p:grpSpPr>
        <p:sp>
          <p:nvSpPr>
            <p:cNvPr id="565" name="Google Shape;565;p61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61"/>
          <p:cNvGrpSpPr/>
          <p:nvPr/>
        </p:nvGrpSpPr>
        <p:grpSpPr>
          <a:xfrm>
            <a:off x="1709686" y="1683252"/>
            <a:ext cx="329212" cy="329212"/>
            <a:chOff x="1922075" y="1629000"/>
            <a:chExt cx="437200" cy="437200"/>
          </a:xfrm>
        </p:grpSpPr>
        <p:sp>
          <p:nvSpPr>
            <p:cNvPr id="570" name="Google Shape;570;p61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61"/>
          <p:cNvGrpSpPr/>
          <p:nvPr/>
        </p:nvGrpSpPr>
        <p:grpSpPr>
          <a:xfrm>
            <a:off x="2215890" y="1681877"/>
            <a:ext cx="331960" cy="331960"/>
            <a:chOff x="2594325" y="1627175"/>
            <a:chExt cx="440850" cy="440850"/>
          </a:xfrm>
        </p:grpSpPr>
        <p:sp>
          <p:nvSpPr>
            <p:cNvPr id="573" name="Google Shape;573;p61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61"/>
          <p:cNvSpPr/>
          <p:nvPr/>
        </p:nvSpPr>
        <p:spPr>
          <a:xfrm>
            <a:off x="2738295" y="1696661"/>
            <a:ext cx="302555" cy="30253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61"/>
          <p:cNvGrpSpPr/>
          <p:nvPr/>
        </p:nvGrpSpPr>
        <p:grpSpPr>
          <a:xfrm>
            <a:off x="3262316" y="1657047"/>
            <a:ext cx="269423" cy="381620"/>
            <a:chOff x="3984000" y="1594200"/>
            <a:chExt cx="357800" cy="506800"/>
          </a:xfrm>
        </p:grpSpPr>
        <p:sp>
          <p:nvSpPr>
            <p:cNvPr id="578" name="Google Shape;578;p61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61"/>
          <p:cNvGrpSpPr/>
          <p:nvPr/>
        </p:nvGrpSpPr>
        <p:grpSpPr>
          <a:xfrm>
            <a:off x="3727124" y="1738879"/>
            <a:ext cx="354964" cy="217956"/>
            <a:chOff x="4601275" y="1702875"/>
            <a:chExt cx="471400" cy="289450"/>
          </a:xfrm>
        </p:grpSpPr>
        <p:sp>
          <p:nvSpPr>
            <p:cNvPr id="581" name="Google Shape;581;p61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61"/>
          <p:cNvGrpSpPr/>
          <p:nvPr/>
        </p:nvGrpSpPr>
        <p:grpSpPr>
          <a:xfrm>
            <a:off x="4251720" y="1685548"/>
            <a:ext cx="320929" cy="324618"/>
            <a:chOff x="5297950" y="1632050"/>
            <a:chExt cx="426200" cy="431100"/>
          </a:xfrm>
        </p:grpSpPr>
        <p:sp>
          <p:nvSpPr>
            <p:cNvPr id="587" name="Google Shape;587;p61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61"/>
          <p:cNvGrpSpPr/>
          <p:nvPr/>
        </p:nvGrpSpPr>
        <p:grpSpPr>
          <a:xfrm>
            <a:off x="4758376" y="1675910"/>
            <a:ext cx="322773" cy="343914"/>
            <a:chOff x="5970800" y="1619250"/>
            <a:chExt cx="428650" cy="456725"/>
          </a:xfrm>
        </p:grpSpPr>
        <p:sp>
          <p:nvSpPr>
            <p:cNvPr id="590" name="Google Shape;590;p61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61"/>
          <p:cNvGrpSpPr/>
          <p:nvPr/>
        </p:nvGrpSpPr>
        <p:grpSpPr>
          <a:xfrm>
            <a:off x="5251252" y="1671768"/>
            <a:ext cx="361835" cy="330115"/>
            <a:chOff x="6625350" y="1613750"/>
            <a:chExt cx="480525" cy="438400"/>
          </a:xfrm>
        </p:grpSpPr>
        <p:sp>
          <p:nvSpPr>
            <p:cNvPr id="596" name="Google Shape;596;p61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61"/>
          <p:cNvGrpSpPr/>
          <p:nvPr/>
        </p:nvGrpSpPr>
        <p:grpSpPr>
          <a:xfrm>
            <a:off x="722579" y="2208770"/>
            <a:ext cx="273113" cy="293350"/>
            <a:chOff x="611175" y="2326900"/>
            <a:chExt cx="362700" cy="389575"/>
          </a:xfrm>
        </p:grpSpPr>
        <p:sp>
          <p:nvSpPr>
            <p:cNvPr id="602" name="Google Shape;602;p61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61"/>
          <p:cNvSpPr/>
          <p:nvPr/>
        </p:nvSpPr>
        <p:spPr>
          <a:xfrm>
            <a:off x="1222844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1"/>
          <p:cNvSpPr/>
          <p:nvPr/>
        </p:nvSpPr>
        <p:spPr>
          <a:xfrm>
            <a:off x="1730448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/>
          <p:nvPr/>
        </p:nvSpPr>
        <p:spPr>
          <a:xfrm>
            <a:off x="2238052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61"/>
          <p:cNvGrpSpPr/>
          <p:nvPr/>
        </p:nvGrpSpPr>
        <p:grpSpPr>
          <a:xfrm>
            <a:off x="2812662" y="2161877"/>
            <a:ext cx="153574" cy="383465"/>
            <a:chOff x="3386850" y="2264625"/>
            <a:chExt cx="203950" cy="509250"/>
          </a:xfrm>
        </p:grpSpPr>
        <p:sp>
          <p:nvSpPr>
            <p:cNvPr id="610" name="Google Shape;610;p6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61"/>
          <p:cNvGrpSpPr/>
          <p:nvPr/>
        </p:nvGrpSpPr>
        <p:grpSpPr>
          <a:xfrm>
            <a:off x="3841617" y="2210615"/>
            <a:ext cx="125977" cy="285989"/>
            <a:chOff x="4753325" y="2329350"/>
            <a:chExt cx="167300" cy="379800"/>
          </a:xfrm>
        </p:grpSpPr>
        <p:sp>
          <p:nvSpPr>
            <p:cNvPr id="613" name="Google Shape;613;p61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61"/>
          <p:cNvGrpSpPr/>
          <p:nvPr/>
        </p:nvGrpSpPr>
        <p:grpSpPr>
          <a:xfrm>
            <a:off x="3331724" y="2163703"/>
            <a:ext cx="130608" cy="379794"/>
            <a:chOff x="4076175" y="2267050"/>
            <a:chExt cx="173450" cy="504375"/>
          </a:xfrm>
        </p:grpSpPr>
        <p:sp>
          <p:nvSpPr>
            <p:cNvPr id="616" name="Google Shape;616;p61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1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61"/>
          <p:cNvSpPr/>
          <p:nvPr/>
        </p:nvSpPr>
        <p:spPr>
          <a:xfrm>
            <a:off x="4268468" y="2203795"/>
            <a:ext cx="287834" cy="303459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61"/>
          <p:cNvGrpSpPr/>
          <p:nvPr/>
        </p:nvGrpSpPr>
        <p:grpSpPr>
          <a:xfrm>
            <a:off x="4761595" y="2209222"/>
            <a:ext cx="316335" cy="292428"/>
            <a:chOff x="5975075" y="2327500"/>
            <a:chExt cx="420100" cy="388350"/>
          </a:xfrm>
        </p:grpSpPr>
        <p:sp>
          <p:nvSpPr>
            <p:cNvPr id="620" name="Google Shape;620;p6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61"/>
          <p:cNvGrpSpPr/>
          <p:nvPr/>
        </p:nvGrpSpPr>
        <p:grpSpPr>
          <a:xfrm>
            <a:off x="5330317" y="2200487"/>
            <a:ext cx="194048" cy="316335"/>
            <a:chOff x="6730350" y="2315900"/>
            <a:chExt cx="257700" cy="420100"/>
          </a:xfrm>
        </p:grpSpPr>
        <p:sp>
          <p:nvSpPr>
            <p:cNvPr id="623" name="Google Shape;623;p61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61"/>
          <p:cNvGrpSpPr/>
          <p:nvPr/>
        </p:nvGrpSpPr>
        <p:grpSpPr>
          <a:xfrm>
            <a:off x="809927" y="2683706"/>
            <a:ext cx="98417" cy="358635"/>
            <a:chOff x="727175" y="2957625"/>
            <a:chExt cx="130700" cy="476275"/>
          </a:xfrm>
        </p:grpSpPr>
        <p:sp>
          <p:nvSpPr>
            <p:cNvPr id="629" name="Google Shape;629;p61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1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61"/>
          <p:cNvSpPr/>
          <p:nvPr/>
        </p:nvSpPr>
        <p:spPr>
          <a:xfrm>
            <a:off x="1723558" y="2669568"/>
            <a:ext cx="301614" cy="387136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1"/>
          <p:cNvSpPr/>
          <p:nvPr/>
        </p:nvSpPr>
        <p:spPr>
          <a:xfrm>
            <a:off x="1255037" y="2669568"/>
            <a:ext cx="223453" cy="38713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61"/>
          <p:cNvGrpSpPr/>
          <p:nvPr/>
        </p:nvGrpSpPr>
        <p:grpSpPr>
          <a:xfrm>
            <a:off x="2207607" y="2695189"/>
            <a:ext cx="348526" cy="335650"/>
            <a:chOff x="2583325" y="2972875"/>
            <a:chExt cx="462850" cy="445750"/>
          </a:xfrm>
        </p:grpSpPr>
        <p:sp>
          <p:nvSpPr>
            <p:cNvPr id="634" name="Google Shape;634;p61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61"/>
          <p:cNvGrpSpPr/>
          <p:nvPr/>
        </p:nvGrpSpPr>
        <p:grpSpPr>
          <a:xfrm>
            <a:off x="2703232" y="2745320"/>
            <a:ext cx="372434" cy="235407"/>
            <a:chOff x="3241525" y="3039450"/>
            <a:chExt cx="494600" cy="312625"/>
          </a:xfrm>
        </p:grpSpPr>
        <p:sp>
          <p:nvSpPr>
            <p:cNvPr id="637" name="Google Shape;637;p61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61"/>
          <p:cNvSpPr/>
          <p:nvPr/>
        </p:nvSpPr>
        <p:spPr>
          <a:xfrm>
            <a:off x="3744767" y="2703134"/>
            <a:ext cx="320025" cy="320006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61"/>
          <p:cNvGrpSpPr/>
          <p:nvPr/>
        </p:nvGrpSpPr>
        <p:grpSpPr>
          <a:xfrm>
            <a:off x="4219529" y="2720490"/>
            <a:ext cx="385310" cy="285067"/>
            <a:chOff x="5255200" y="3006475"/>
            <a:chExt cx="511700" cy="378575"/>
          </a:xfrm>
        </p:grpSpPr>
        <p:sp>
          <p:nvSpPr>
            <p:cNvPr id="641" name="Google Shape;641;p6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61"/>
          <p:cNvGrpSpPr/>
          <p:nvPr/>
        </p:nvGrpSpPr>
        <p:grpSpPr>
          <a:xfrm>
            <a:off x="3241156" y="2703943"/>
            <a:ext cx="311742" cy="318161"/>
            <a:chOff x="3955900" y="2984500"/>
            <a:chExt cx="414000" cy="422525"/>
          </a:xfrm>
        </p:grpSpPr>
        <p:sp>
          <p:nvSpPr>
            <p:cNvPr id="644" name="Google Shape;644;p61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61"/>
          <p:cNvSpPr/>
          <p:nvPr/>
        </p:nvSpPr>
        <p:spPr>
          <a:xfrm>
            <a:off x="686738" y="3233725"/>
            <a:ext cx="348507" cy="274036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1"/>
          <p:cNvSpPr/>
          <p:nvPr/>
        </p:nvSpPr>
        <p:spPr>
          <a:xfrm>
            <a:off x="4798606" y="2688412"/>
            <a:ext cx="242767" cy="349448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61"/>
          <p:cNvGrpSpPr/>
          <p:nvPr/>
        </p:nvGrpSpPr>
        <p:grpSpPr>
          <a:xfrm>
            <a:off x="5308254" y="2699331"/>
            <a:ext cx="238174" cy="338417"/>
            <a:chOff x="6701050" y="2978375"/>
            <a:chExt cx="316300" cy="449425"/>
          </a:xfrm>
        </p:grpSpPr>
        <p:sp>
          <p:nvSpPr>
            <p:cNvPr id="650" name="Google Shape;650;p61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61"/>
          <p:cNvGrpSpPr/>
          <p:nvPr/>
        </p:nvGrpSpPr>
        <p:grpSpPr>
          <a:xfrm>
            <a:off x="1197044" y="3256570"/>
            <a:ext cx="339339" cy="228065"/>
            <a:chOff x="1241275" y="3718400"/>
            <a:chExt cx="450650" cy="302875"/>
          </a:xfrm>
        </p:grpSpPr>
        <p:sp>
          <p:nvSpPr>
            <p:cNvPr id="653" name="Google Shape;653;p61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61"/>
          <p:cNvGrpSpPr/>
          <p:nvPr/>
        </p:nvGrpSpPr>
        <p:grpSpPr>
          <a:xfrm>
            <a:off x="1709234" y="3239100"/>
            <a:ext cx="330115" cy="263456"/>
            <a:chOff x="1921475" y="3695200"/>
            <a:chExt cx="438400" cy="349875"/>
          </a:xfrm>
        </p:grpSpPr>
        <p:sp>
          <p:nvSpPr>
            <p:cNvPr id="658" name="Google Shape;658;p61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61"/>
          <p:cNvGrpSpPr/>
          <p:nvPr/>
        </p:nvGrpSpPr>
        <p:grpSpPr>
          <a:xfrm>
            <a:off x="2220032" y="3234959"/>
            <a:ext cx="323677" cy="271287"/>
            <a:chOff x="2599825" y="3689700"/>
            <a:chExt cx="429850" cy="360275"/>
          </a:xfrm>
        </p:grpSpPr>
        <p:sp>
          <p:nvSpPr>
            <p:cNvPr id="662" name="Google Shape;662;p61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61"/>
          <p:cNvGrpSpPr/>
          <p:nvPr/>
        </p:nvGrpSpPr>
        <p:grpSpPr>
          <a:xfrm>
            <a:off x="2743235" y="3206909"/>
            <a:ext cx="292428" cy="305304"/>
            <a:chOff x="3294650" y="3652450"/>
            <a:chExt cx="388350" cy="405450"/>
          </a:xfrm>
        </p:grpSpPr>
        <p:sp>
          <p:nvSpPr>
            <p:cNvPr id="665" name="Google Shape;665;p61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61"/>
          <p:cNvGrpSpPr/>
          <p:nvPr/>
        </p:nvGrpSpPr>
        <p:grpSpPr>
          <a:xfrm>
            <a:off x="3226454" y="3245538"/>
            <a:ext cx="341147" cy="250128"/>
            <a:chOff x="3936375" y="3703750"/>
            <a:chExt cx="453050" cy="332175"/>
          </a:xfrm>
        </p:grpSpPr>
        <p:sp>
          <p:nvSpPr>
            <p:cNvPr id="669" name="Google Shape;669;p61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61"/>
          <p:cNvGrpSpPr/>
          <p:nvPr/>
        </p:nvGrpSpPr>
        <p:grpSpPr>
          <a:xfrm>
            <a:off x="3734033" y="3245538"/>
            <a:ext cx="341147" cy="250128"/>
            <a:chOff x="4610450" y="3703750"/>
            <a:chExt cx="453050" cy="332175"/>
          </a:xfrm>
        </p:grpSpPr>
        <p:sp>
          <p:nvSpPr>
            <p:cNvPr id="675" name="Google Shape;675;p6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61"/>
          <p:cNvGrpSpPr/>
          <p:nvPr/>
        </p:nvGrpSpPr>
        <p:grpSpPr>
          <a:xfrm>
            <a:off x="4253565" y="3220256"/>
            <a:ext cx="317239" cy="300692"/>
            <a:chOff x="5300400" y="3670175"/>
            <a:chExt cx="421300" cy="399325"/>
          </a:xfrm>
        </p:grpSpPr>
        <p:sp>
          <p:nvSpPr>
            <p:cNvPr id="678" name="Google Shape;678;p6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61"/>
          <p:cNvSpPr/>
          <p:nvPr/>
        </p:nvSpPr>
        <p:spPr>
          <a:xfrm>
            <a:off x="4743427" y="3194190"/>
            <a:ext cx="353119" cy="35310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" name="Google Shape;684;p61"/>
          <p:cNvGrpSpPr/>
          <p:nvPr/>
        </p:nvGrpSpPr>
        <p:grpSpPr>
          <a:xfrm>
            <a:off x="5273315" y="3216567"/>
            <a:ext cx="308052" cy="308071"/>
            <a:chOff x="6654650" y="3665275"/>
            <a:chExt cx="409100" cy="409125"/>
          </a:xfrm>
        </p:grpSpPr>
        <p:sp>
          <p:nvSpPr>
            <p:cNvPr id="685" name="Google Shape;685;p6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61"/>
          <p:cNvGrpSpPr/>
          <p:nvPr/>
        </p:nvGrpSpPr>
        <p:grpSpPr>
          <a:xfrm>
            <a:off x="692233" y="3711269"/>
            <a:ext cx="333805" cy="333824"/>
            <a:chOff x="570875" y="4322250"/>
            <a:chExt cx="443300" cy="443325"/>
          </a:xfrm>
        </p:grpSpPr>
        <p:sp>
          <p:nvSpPr>
            <p:cNvPr id="688" name="Google Shape;688;p6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61"/>
          <p:cNvSpPr/>
          <p:nvPr/>
        </p:nvSpPr>
        <p:spPr>
          <a:xfrm>
            <a:off x="1186059" y="3776270"/>
            <a:ext cx="361402" cy="20415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1"/>
          <p:cNvGrpSpPr/>
          <p:nvPr/>
        </p:nvGrpSpPr>
        <p:grpSpPr>
          <a:xfrm>
            <a:off x="1752908" y="3686457"/>
            <a:ext cx="242767" cy="383446"/>
            <a:chOff x="1979475" y="4289300"/>
            <a:chExt cx="322400" cy="509225"/>
          </a:xfrm>
        </p:grpSpPr>
        <p:sp>
          <p:nvSpPr>
            <p:cNvPr id="694" name="Google Shape;694;p61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61"/>
          <p:cNvGrpSpPr/>
          <p:nvPr/>
        </p:nvGrpSpPr>
        <p:grpSpPr>
          <a:xfrm>
            <a:off x="2238876" y="3691503"/>
            <a:ext cx="286441" cy="373356"/>
            <a:chOff x="2624850" y="4296000"/>
            <a:chExt cx="380400" cy="495825"/>
          </a:xfrm>
        </p:grpSpPr>
        <p:sp>
          <p:nvSpPr>
            <p:cNvPr id="698" name="Google Shape;698;p61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61"/>
          <p:cNvSpPr/>
          <p:nvPr/>
        </p:nvSpPr>
        <p:spPr>
          <a:xfrm>
            <a:off x="3244073" y="3725233"/>
            <a:ext cx="306207" cy="306226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1"/>
          <p:cNvSpPr/>
          <p:nvPr/>
        </p:nvSpPr>
        <p:spPr>
          <a:xfrm>
            <a:off x="2736469" y="3744548"/>
            <a:ext cx="306207" cy="267597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1"/>
          <p:cNvSpPr/>
          <p:nvPr/>
        </p:nvSpPr>
        <p:spPr>
          <a:xfrm>
            <a:off x="3750284" y="3723858"/>
            <a:ext cx="308994" cy="308975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61"/>
          <p:cNvGrpSpPr/>
          <p:nvPr/>
        </p:nvGrpSpPr>
        <p:grpSpPr>
          <a:xfrm>
            <a:off x="4235173" y="3728287"/>
            <a:ext cx="354023" cy="299788"/>
            <a:chOff x="5275975" y="4344850"/>
            <a:chExt cx="470150" cy="398125"/>
          </a:xfrm>
        </p:grpSpPr>
        <p:sp>
          <p:nvSpPr>
            <p:cNvPr id="705" name="Google Shape;705;p61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1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1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61"/>
          <p:cNvSpPr/>
          <p:nvPr/>
        </p:nvSpPr>
        <p:spPr>
          <a:xfrm>
            <a:off x="4760898" y="3719265"/>
            <a:ext cx="318180" cy="31816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61"/>
          <p:cNvGrpSpPr/>
          <p:nvPr/>
        </p:nvGrpSpPr>
        <p:grpSpPr>
          <a:xfrm>
            <a:off x="5264110" y="3703927"/>
            <a:ext cx="326463" cy="348507"/>
            <a:chOff x="6642425" y="4312500"/>
            <a:chExt cx="433550" cy="462825"/>
          </a:xfrm>
        </p:grpSpPr>
        <p:sp>
          <p:nvSpPr>
            <p:cNvPr id="710" name="Google Shape;710;p61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61"/>
          <p:cNvSpPr/>
          <p:nvPr/>
        </p:nvSpPr>
        <p:spPr>
          <a:xfrm>
            <a:off x="649500" y="4262262"/>
            <a:ext cx="419308" cy="247379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61"/>
          <p:cNvGrpSpPr/>
          <p:nvPr/>
        </p:nvGrpSpPr>
        <p:grpSpPr>
          <a:xfrm>
            <a:off x="1199340" y="4221163"/>
            <a:ext cx="334727" cy="329212"/>
            <a:chOff x="1244325" y="4999400"/>
            <a:chExt cx="444525" cy="437200"/>
          </a:xfrm>
        </p:grpSpPr>
        <p:sp>
          <p:nvSpPr>
            <p:cNvPr id="715" name="Google Shape;715;p61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61"/>
          <p:cNvGrpSpPr/>
          <p:nvPr/>
        </p:nvGrpSpPr>
        <p:grpSpPr>
          <a:xfrm>
            <a:off x="1736813" y="4210583"/>
            <a:ext cx="274958" cy="350352"/>
            <a:chOff x="1958100" y="4985350"/>
            <a:chExt cx="365150" cy="465275"/>
          </a:xfrm>
        </p:grpSpPr>
        <p:sp>
          <p:nvSpPr>
            <p:cNvPr id="721" name="Google Shape;721;p61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61"/>
          <p:cNvGrpSpPr/>
          <p:nvPr/>
        </p:nvGrpSpPr>
        <p:grpSpPr>
          <a:xfrm>
            <a:off x="2224155" y="4223911"/>
            <a:ext cx="315432" cy="324148"/>
            <a:chOff x="2605300" y="5003050"/>
            <a:chExt cx="418900" cy="430475"/>
          </a:xfrm>
        </p:grpSpPr>
        <p:sp>
          <p:nvSpPr>
            <p:cNvPr id="725" name="Google Shape;725;p61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61"/>
          <p:cNvGrpSpPr/>
          <p:nvPr/>
        </p:nvGrpSpPr>
        <p:grpSpPr>
          <a:xfrm>
            <a:off x="2700935" y="4230820"/>
            <a:ext cx="377027" cy="309897"/>
            <a:chOff x="3238475" y="5012225"/>
            <a:chExt cx="500700" cy="411550"/>
          </a:xfrm>
        </p:grpSpPr>
        <p:sp>
          <p:nvSpPr>
            <p:cNvPr id="729" name="Google Shape;729;p61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61"/>
          <p:cNvGrpSpPr/>
          <p:nvPr/>
        </p:nvGrpSpPr>
        <p:grpSpPr>
          <a:xfrm>
            <a:off x="3697700" y="4197707"/>
            <a:ext cx="413811" cy="376105"/>
            <a:chOff x="4562200" y="4968250"/>
            <a:chExt cx="549550" cy="499475"/>
          </a:xfrm>
        </p:grpSpPr>
        <p:sp>
          <p:nvSpPr>
            <p:cNvPr id="735" name="Google Shape;735;p6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1"/>
          <p:cNvGrpSpPr/>
          <p:nvPr/>
        </p:nvGrpSpPr>
        <p:grpSpPr>
          <a:xfrm>
            <a:off x="3253581" y="4218866"/>
            <a:ext cx="286893" cy="333334"/>
            <a:chOff x="3972400" y="4996350"/>
            <a:chExt cx="381000" cy="442675"/>
          </a:xfrm>
        </p:grpSpPr>
        <p:sp>
          <p:nvSpPr>
            <p:cNvPr id="741" name="Google Shape;741;p61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61"/>
          <p:cNvGrpSpPr/>
          <p:nvPr/>
        </p:nvGrpSpPr>
        <p:grpSpPr>
          <a:xfrm>
            <a:off x="4208969" y="4190817"/>
            <a:ext cx="406451" cy="389885"/>
            <a:chOff x="5241175" y="4959100"/>
            <a:chExt cx="539775" cy="517775"/>
          </a:xfrm>
        </p:grpSpPr>
        <p:sp>
          <p:nvSpPr>
            <p:cNvPr id="744" name="Google Shape;744;p6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61"/>
          <p:cNvSpPr/>
          <p:nvPr/>
        </p:nvSpPr>
        <p:spPr>
          <a:xfrm>
            <a:off x="4741131" y="4287093"/>
            <a:ext cx="357713" cy="197719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61"/>
          <p:cNvGrpSpPr/>
          <p:nvPr/>
        </p:nvGrpSpPr>
        <p:grpSpPr>
          <a:xfrm>
            <a:off x="5296301" y="4248741"/>
            <a:ext cx="260707" cy="299788"/>
            <a:chOff x="6685175" y="5036025"/>
            <a:chExt cx="346225" cy="398125"/>
          </a:xfrm>
        </p:grpSpPr>
        <p:sp>
          <p:nvSpPr>
            <p:cNvPr id="752" name="Google Shape;752;p61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1"/>
          <p:cNvGrpSpPr/>
          <p:nvPr/>
        </p:nvGrpSpPr>
        <p:grpSpPr>
          <a:xfrm>
            <a:off x="5978618" y="2410999"/>
            <a:ext cx="432570" cy="421334"/>
            <a:chOff x="5926225" y="921350"/>
            <a:chExt cx="517800" cy="504350"/>
          </a:xfrm>
        </p:grpSpPr>
        <p:sp>
          <p:nvSpPr>
            <p:cNvPr id="758" name="Google Shape;758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60" name="Google Shape;760;p61"/>
          <p:cNvSpPr/>
          <p:nvPr/>
        </p:nvSpPr>
        <p:spPr>
          <a:xfrm>
            <a:off x="6172538" y="26470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" name="Google Shape;761;p61"/>
          <p:cNvGrpSpPr/>
          <p:nvPr/>
        </p:nvGrpSpPr>
        <p:grpSpPr>
          <a:xfrm>
            <a:off x="6863605" y="2390379"/>
            <a:ext cx="432570" cy="421334"/>
            <a:chOff x="5926225" y="921350"/>
            <a:chExt cx="517800" cy="504350"/>
          </a:xfrm>
        </p:grpSpPr>
        <p:sp>
          <p:nvSpPr>
            <p:cNvPr id="762" name="Google Shape;762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61"/>
          <p:cNvSpPr/>
          <p:nvPr/>
        </p:nvSpPr>
        <p:spPr>
          <a:xfrm>
            <a:off x="7057526" y="26264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61"/>
          <p:cNvGrpSpPr/>
          <p:nvPr/>
        </p:nvGrpSpPr>
        <p:grpSpPr>
          <a:xfrm>
            <a:off x="5978885" y="3139421"/>
            <a:ext cx="1075937" cy="1047989"/>
            <a:chOff x="5926225" y="921350"/>
            <a:chExt cx="517800" cy="504350"/>
          </a:xfrm>
        </p:grpSpPr>
        <p:sp>
          <p:nvSpPr>
            <p:cNvPr id="766" name="Google Shape;766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61"/>
          <p:cNvSpPr/>
          <p:nvPr/>
        </p:nvSpPr>
        <p:spPr>
          <a:xfrm>
            <a:off x="6461198" y="3726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1"/>
          <p:cNvSpPr txBox="1"/>
          <p:nvPr/>
        </p:nvSpPr>
        <p:spPr>
          <a:xfrm>
            <a:off x="5867575" y="693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means that you can: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Resize them without losing quality.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Change fill color and opacity.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Change line color, width and style</a:t>
            </a: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Isn’t that nice? :)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Examples: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0" name="Google Shape;770;p6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2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Now you can use any emoji as an icon!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And of course it resizes without losing quality and you can change the color.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How? Follow Google instructions </a:t>
            </a:r>
            <a:r>
              <a:rPr lang="en" u="sng"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https://twitter.com/googledocs/status/730087240156643328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76" name="Google Shape;776;p6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✋👆👉👍👤👦👧👨👩👪💃🏃💑❤😂😉😋😒😭👶😸🐟🍒🍔💣📌📖🔨🎃🎈🎨🏈🏰🌏🔌🔑</a:t>
            </a: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Work Sans"/>
                <a:ea typeface="Work Sans"/>
                <a:cs typeface="Work Sans"/>
                <a:sym typeface="Work Sans"/>
              </a:rPr>
              <a:t> and many more...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7" name="Google Shape;777;p62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/>
              <a:t>😉</a:t>
            </a:r>
            <a:endParaRPr sz="9600"/>
          </a:p>
        </p:txBody>
      </p:sp>
      <p:sp>
        <p:nvSpPr>
          <p:cNvPr id="778" name="Google Shape;778;p6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759875" y="452800"/>
            <a:ext cx="19587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806000" y="58795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806000" y="2200650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There are very few platforms which allows the users to talk about their work and interview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Although these platforms majorly speak keeping people of different age groups in mind.  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7094300" y="517825"/>
            <a:ext cx="16323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725825" y="64057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901000" y="21218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 aim of this project is to develop a platform which allows the college alumni and seniors to talk about their real life experiences.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This information is significant for the juniors to kick start their career.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Also Visualizing the data helps the students to build up their skill set.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